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5400"/>
    <a:srgbClr val="E67E22"/>
    <a:srgbClr val="F1C40F"/>
    <a:srgbClr val="16A085"/>
    <a:srgbClr val="4E8F00"/>
    <a:srgbClr val="28B97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2"/>
    <p:restoredTop sz="94629"/>
  </p:normalViewPr>
  <p:slideViewPr>
    <p:cSldViewPr snapToGrid="0" snapToObjects="1">
      <p:cViewPr varScale="1">
        <p:scale>
          <a:sx n="122" d="100"/>
          <a:sy n="122" d="100"/>
        </p:scale>
        <p:origin x="200" y="1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Visits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74C3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441-6845-8E7E-12A02AA2EFB0}"/>
              </c:ext>
            </c:extLst>
          </c:dPt>
          <c:dPt>
            <c:idx val="1"/>
            <c:bubble3D val="0"/>
            <c:spPr>
              <a:solidFill>
                <a:srgbClr val="28B97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41-6845-8E7E-12A02AA2EFB0}"/>
              </c:ext>
            </c:extLst>
          </c:dPt>
          <c:dPt>
            <c:idx val="2"/>
            <c:bubble3D val="0"/>
            <c:spPr>
              <a:solidFill>
                <a:srgbClr val="16A08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441-6845-8E7E-12A02AA2EFB0}"/>
              </c:ext>
            </c:extLst>
          </c:dPt>
          <c:dPt>
            <c:idx val="3"/>
            <c:bubble3D val="0"/>
            <c:spPr>
              <a:solidFill>
                <a:srgbClr val="F1C40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441-6845-8E7E-12A02AA2EFB0}"/>
              </c:ext>
            </c:extLst>
          </c:dPt>
          <c:dPt>
            <c:idx val="4"/>
            <c:bubble3D val="0"/>
            <c:spPr>
              <a:solidFill>
                <a:srgbClr val="E67E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441-6845-8E7E-12A02AA2EFB0}"/>
              </c:ext>
            </c:extLst>
          </c:dPt>
          <c:dPt>
            <c:idx val="5"/>
            <c:bubble3D val="0"/>
            <c:spPr>
              <a:solidFill>
                <a:srgbClr val="D354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441-6845-8E7E-12A02AA2EFB0}"/>
              </c:ext>
            </c:extLst>
          </c:dPt>
          <c:cat>
            <c:strRef>
              <c:f>Sheet1!$A$2:$A$7</c:f>
              <c:strCache>
                <c:ptCount val="6"/>
                <c:pt idx="0">
                  <c:v>Homeless</c:v>
                </c:pt>
                <c:pt idx="1">
                  <c:v>House / Apartment</c:v>
                </c:pt>
                <c:pt idx="2">
                  <c:v>Recognized Shelter</c:v>
                </c:pt>
                <c:pt idx="3">
                  <c:v>Couch Surfing</c:v>
                </c:pt>
                <c:pt idx="4">
                  <c:v>Car / Trailer</c:v>
                </c:pt>
                <c:pt idx="5">
                  <c:v>Motel / Temporary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131</c:v>
                </c:pt>
                <c:pt idx="1">
                  <c:v>153</c:v>
                </c:pt>
                <c:pt idx="2">
                  <c:v>6</c:v>
                </c:pt>
                <c:pt idx="3">
                  <c:v>2</c:v>
                </c:pt>
                <c:pt idx="4">
                  <c:v>21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41-6845-8E7E-12A02AA2EF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A478D-CDF2-C140-9DAC-855D9CF4C43B}" type="datetimeFigureOut">
              <a:rPr lang="en-US" smtClean="0"/>
              <a:t>7/1/19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E2761-47EC-034C-99F3-515C5B99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2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E488-2053-B94A-AF17-2E861998D103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7/1/19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6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2E9-B8BD-2D43-839D-89F68C1F4887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7/1/19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4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D84-1E02-AD4D-BC5C-39551FE37C13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7/1/19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1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6FBE-9CC6-1D4C-A58B-50742D62220C}" type="datetime1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7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E7D8-D8E6-7D4A-855B-C0A3529B0239}" type="datetime1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0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466C-64CD-2342-B533-14089B747180}" type="datetime1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3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E9D0-B61D-974C-8D58-515C0C20B7F8}" type="datetime1">
              <a:rPr lang="en-US" smtClean="0"/>
              <a:t>7/1/19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2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C857-F219-CD46-ADC5-9D7281FB2F84}" type="datetime1">
              <a:rPr lang="en-US" smtClean="0"/>
              <a:t>7/1/19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4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0F03-BD94-AD40-B452-F2F6ED96F636}" type="datetime1">
              <a:rPr lang="en-US" smtClean="0"/>
              <a:t>7/1/19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6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DBA7-5D32-E546-93C5-012FC1D8E41F}" type="datetime1">
              <a:rPr lang="en-US" smtClean="0"/>
              <a:t>7/1/19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3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6505-A58B-EF47-AC82-0537AF76DAA0}" type="datetime1">
              <a:rPr lang="en-US" smtClean="0"/>
              <a:t>7/1/19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6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E4DA-419A-FB43-8956-30C384BFBF03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7/1/19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42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094B-1013-CA48-AFF8-856D3C30AC17}" type="datetime1">
              <a:rPr lang="en-US" smtClean="0"/>
              <a:t>7/1/19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CF95-4401-4E45-BDDE-CC786F4EFDCD}" type="datetime1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5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A719-BDD3-D741-B300-2ADE69CC1208}" type="datetime1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8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D47E-F289-4648-8B31-168E1CF896A3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7/1/19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51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064E-219F-3F4A-9AF4-66063B9101D4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7/1/19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8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2DD1-3F83-FF4E-9421-84151B089BE5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7/1/19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3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D97E-1474-4343-93D7-676A380E6477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7/1/19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03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A304-6A5C-FF46-B98F-56384D24C4E7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7/1/19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49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6713-20FB-2F41-8FD5-4DEE1640B35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7/1/19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0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24C2-10B0-AF4B-9F5E-FF04F22D47F2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7/1/19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5AB-F496-2D43-8A2E-50F7D001C7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1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E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48305E23-A549-684A-8D23-4B76905D1173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7/1/19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022BC5AB-F496-2D43-8A2E-50F7D001C7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58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939D2-A65C-3A4A-8A4C-291CAD39ECB4}" type="datetime1">
              <a:rPr lang="en-US" smtClean="0"/>
              <a:t>7/1/19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C5AB-F496-2D43-8A2E-50F7D001C7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8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A28AABA-06D7-7240-A75C-4D570A2855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8659024"/>
              </p:ext>
            </p:extLst>
          </p:nvPr>
        </p:nvGraphicFramePr>
        <p:xfrm>
          <a:off x="549757" y="903410"/>
          <a:ext cx="5316550" cy="4137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6D1D6627-4458-7D43-9561-A688303B2F6A}"/>
              </a:ext>
            </a:extLst>
          </p:cNvPr>
          <p:cNvSpPr/>
          <p:nvPr/>
        </p:nvSpPr>
        <p:spPr>
          <a:xfrm>
            <a:off x="2073757" y="1837984"/>
            <a:ext cx="2268550" cy="22685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8C4865-8B11-4943-B5A6-5705072C0B0E}"/>
              </a:ext>
            </a:extLst>
          </p:cNvPr>
          <p:cNvSpPr txBox="1"/>
          <p:nvPr/>
        </p:nvSpPr>
        <p:spPr>
          <a:xfrm>
            <a:off x="2237791" y="2464427"/>
            <a:ext cx="1940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315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650F34F-A977-9C4D-9B49-F2C39FD43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248671"/>
              </p:ext>
            </p:extLst>
          </p:nvPr>
        </p:nvGraphicFramePr>
        <p:xfrm>
          <a:off x="5267417" y="1882598"/>
          <a:ext cx="3610253" cy="2179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004">
                  <a:extLst>
                    <a:ext uri="{9D8B030D-6E8A-4147-A177-3AD203B41FA5}">
                      <a16:colId xmlns:a16="http://schemas.microsoft.com/office/drawing/2014/main" val="1331736053"/>
                    </a:ext>
                  </a:extLst>
                </a:gridCol>
                <a:gridCol w="1473694">
                  <a:extLst>
                    <a:ext uri="{9D8B030D-6E8A-4147-A177-3AD203B41FA5}">
                      <a16:colId xmlns:a16="http://schemas.microsoft.com/office/drawing/2014/main" val="2135863221"/>
                    </a:ext>
                  </a:extLst>
                </a:gridCol>
                <a:gridCol w="710213">
                  <a:extLst>
                    <a:ext uri="{9D8B030D-6E8A-4147-A177-3AD203B41FA5}">
                      <a16:colId xmlns:a16="http://schemas.microsoft.com/office/drawing/2014/main" val="431271995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3534113915"/>
                    </a:ext>
                  </a:extLst>
                </a:gridCol>
              </a:tblGrid>
              <a:tr h="278769">
                <a:tc>
                  <a:txBody>
                    <a:bodyPr/>
                    <a:lstStyle/>
                    <a:p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0" i="0" cap="small" baseline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Visits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Non-Duplicated Individuals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7394378"/>
                  </a:ext>
                </a:extLst>
              </a:tr>
              <a:tr h="271914">
                <a:tc>
                  <a:txBody>
                    <a:bodyPr/>
                    <a:lstStyle/>
                    <a:p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4C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Homeless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131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3914208"/>
                  </a:ext>
                </a:extLst>
              </a:tr>
              <a:tr h="249942">
                <a:tc>
                  <a:txBody>
                    <a:bodyPr/>
                    <a:lstStyle/>
                    <a:p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B9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House / Apartment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470391"/>
                  </a:ext>
                </a:extLst>
              </a:tr>
              <a:tr h="254602">
                <a:tc>
                  <a:txBody>
                    <a:bodyPr/>
                    <a:lstStyle/>
                    <a:p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A0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Recognized Shelter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7289936"/>
                  </a:ext>
                </a:extLst>
              </a:tr>
              <a:tr h="259263">
                <a:tc>
                  <a:txBody>
                    <a:bodyPr/>
                    <a:lstStyle/>
                    <a:p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40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Couch Surfing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9174428"/>
                  </a:ext>
                </a:extLst>
              </a:tr>
              <a:tr h="255046">
                <a:tc>
                  <a:txBody>
                    <a:bodyPr/>
                    <a:lstStyle/>
                    <a:p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7E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Car / Trailer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0090573"/>
                  </a:ext>
                </a:extLst>
              </a:tr>
              <a:tr h="250829">
                <a:tc>
                  <a:txBody>
                    <a:bodyPr/>
                    <a:lstStyle/>
                    <a:p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54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Motel / Temporary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cap="small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291159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FDDC8B5-8B8D-6640-930A-30E4F3870CD9}"/>
              </a:ext>
            </a:extLst>
          </p:cNvPr>
          <p:cNvSpPr txBox="1"/>
          <p:nvPr/>
        </p:nvSpPr>
        <p:spPr>
          <a:xfrm>
            <a:off x="411829" y="293166"/>
            <a:ext cx="61413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Take the Next Step</a:t>
            </a:r>
          </a:p>
          <a:p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Visits to Community Resource Center</a:t>
            </a:r>
          </a:p>
          <a:p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June, 2019</a:t>
            </a:r>
          </a:p>
        </p:txBody>
      </p:sp>
    </p:spTree>
    <p:extLst>
      <p:ext uri="{BB962C8B-B14F-4D97-AF65-F5344CB8AC3E}">
        <p14:creationId xmlns:p14="http://schemas.microsoft.com/office/powerpoint/2010/main" val="174947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1_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orship - Arial 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ky">
      <a:majorFont>
        <a:latin typeface="Arial Rounded MT Bold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Arial Rounded MT Bold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59</TotalTime>
  <Words>42</Words>
  <Application>Microsoft Macintosh PowerPoint</Application>
  <PresentationFormat>On-screen Show (16:9)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Century Gothic</vt:lpstr>
      <vt:lpstr>1_Black</vt:lpstr>
      <vt:lpstr>Worship - Arial Round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2019-07-01T18:41:21Z</dcterms:created>
  <dcterms:modified xsi:type="dcterms:W3CDTF">2019-07-01T19:40:26Z</dcterms:modified>
</cp:coreProperties>
</file>